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0" r:id="rId2"/>
    <p:sldId id="365" r:id="rId3"/>
    <p:sldId id="269" r:id="rId4"/>
    <p:sldId id="257" r:id="rId5"/>
    <p:sldId id="258" r:id="rId6"/>
    <p:sldId id="282" r:id="rId7"/>
    <p:sldId id="361" r:id="rId8"/>
    <p:sldId id="293" r:id="rId9"/>
    <p:sldId id="334" r:id="rId10"/>
    <p:sldId id="335" r:id="rId11"/>
    <p:sldId id="336" r:id="rId12"/>
    <p:sldId id="362" r:id="rId13"/>
    <p:sldId id="367" r:id="rId14"/>
    <p:sldId id="338" r:id="rId15"/>
    <p:sldId id="363" r:id="rId16"/>
    <p:sldId id="339" r:id="rId17"/>
    <p:sldId id="340" r:id="rId18"/>
    <p:sldId id="364" r:id="rId19"/>
    <p:sldId id="366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FF0066"/>
    <a:srgbClr val="FF3300"/>
    <a:srgbClr val="000066"/>
    <a:srgbClr val="D3FAA4"/>
    <a:srgbClr val="F1FEA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0" autoAdjust="0"/>
    <p:restoredTop sz="94660"/>
  </p:normalViewPr>
  <p:slideViewPr>
    <p:cSldViewPr>
      <p:cViewPr varScale="1">
        <p:scale>
          <a:sx n="45" d="100"/>
          <a:sy n="45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DB3B3B3-2B9F-4032-BE06-088512473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6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BFB80D-D3C7-41CF-BE8C-F7BC344D2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7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48974-80AC-49A4-BD34-266C0982F19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12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C343E-F901-4858-9A9F-B36263843007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51127-22E2-4753-8965-93BAA2B1A1EE}" type="slidenum">
              <a:rPr lang="en-US"/>
              <a:pPr/>
              <a:t>16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209D7-2AAA-4087-B73A-A08C89EF07E2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18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AF6AC-55B3-423C-B38E-54E0988243E5}" type="slidenum">
              <a:rPr lang="en-US"/>
              <a:pPr/>
              <a:t>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30E1-EBC9-4C8A-929E-1341123454C9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2AB5C-1E16-41C3-BF25-62A1D4990CA8}" type="slidenum">
              <a:rPr lang="en-US"/>
              <a:pPr/>
              <a:t>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8AAD-82CD-487E-A1E3-8A559F69C496}" type="slidenum">
              <a:rPr lang="en-US"/>
              <a:pPr/>
              <a:t>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B154C-B127-4B36-BFFA-E90EC7B0160E}" type="slidenum">
              <a:rPr lang="en-US"/>
              <a:pPr/>
              <a:t>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38C80-9FD2-4A36-9CD3-2934BFDAC35A}" type="slidenum">
              <a:rPr lang="en-US"/>
              <a:pPr/>
              <a:t>10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D45D-180F-4B44-BB46-BD7123E93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29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F2F8-0B6D-48AA-8973-B8022D2B0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51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E73A-487E-4539-A3F2-F90B25F7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0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0C0D-4856-41CA-871D-5E92F256A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95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7F7B-8DA6-49A6-BD28-B5BD06D77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5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CC6A-1DE5-4973-9176-B7BCE151A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6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12BC2-2E83-475B-B102-4BA91C33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1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6548-3E04-4966-8391-01625373F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26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FD63-9E7C-4FDE-97CD-25353F944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959D-F329-42ED-B692-3147F5894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0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6E1C4-F5D9-4140-A36C-DB6406056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7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EC78EC-04CE-4165-981E-404C879EB0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tËp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®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äc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líp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102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7310438" y="5510213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636811" y="6073170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4" name="Rectangle 3"/>
          <p:cNvSpPr txBox="1">
            <a:spLocks noChangeArrowheads="1"/>
          </p:cNvSpPr>
          <p:nvPr/>
        </p:nvSpPr>
        <p:spPr>
          <a:xfrm>
            <a:off x="609600" y="3810000"/>
            <a:ext cx="7620000" cy="533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CÔNG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  <p:bldP spid="33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7" y="381000"/>
            <a:ext cx="8501063" cy="3810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.VnAvant" pitchFamily="34" charset="0"/>
              </a:rPr>
              <a:t>Sau hai, ba n¨m, ®u«i c«ng trèng lín thµnh mét thø xiªm ¸o rùc rì s¾c mµu.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 flipH="1">
            <a:off x="2057400" y="1952625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2895600" y="2819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63" y="274638"/>
            <a:ext cx="9372601" cy="3916362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.VnAvant" pitchFamily="34" charset="0"/>
              </a:rPr>
              <a:t>gi­¬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réng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, ®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u«i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xoÌ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trßn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.VnAvant" pitchFamily="34" charset="0"/>
              </a:rPr>
              <a:t>nh­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mét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c¸i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qu¹t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lín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Ýnh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hµng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tr¨m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viªn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ngäc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lãng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l¸nh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 flipH="1">
            <a:off x="5791200" y="19050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g¹ch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4008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10200" y="1447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438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24800" y="3352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86000" y="57912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7239000" y="914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3352800" y="1981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162800" y="28956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590800" y="5410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LuyÖn ®äc ®o¹n: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g¹ch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4008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10200" y="1447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438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24800" y="3352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86000" y="57912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7239000" y="914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3352800" y="1981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162800" y="28956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590800" y="5410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76200" y="914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0" y="28956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/>
              <a:t>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0550"/>
            <a:ext cx="9144000" cy="6096000"/>
          </a:xfrm>
        </p:spPr>
        <p:txBody>
          <a:bodyPr/>
          <a:lstStyle/>
          <a:p>
            <a:pPr algn="l"/>
            <a:r>
              <a:rPr lang="en-US" sz="4000" b="1">
                <a:latin typeface=".VnAvant" pitchFamily="34" charset="0"/>
              </a:rPr>
              <a:t>    </a:t>
            </a:r>
            <a:r>
              <a:rPr lang="en-US" sz="5400" b="1">
                <a:latin typeface=".VnAvant" pitchFamily="34" charset="0"/>
              </a:rPr>
              <a:t>Lóc míi chµo ®êi, chó c«ng nhá chØ cã bé l«ng t¬ mµu n©u g¹ch. Sau vµi giê, c«ng ®· cã ®éng t¸c xoÌ c¸i ®u«i nhá xÝu thµnh h×nh rÎ qu¹t.</a:t>
            </a:r>
            <a:br>
              <a:rPr lang="en-US" sz="5400" b="1">
                <a:latin typeface=".VnAvant" pitchFamily="34" charset="0"/>
              </a:rPr>
            </a:br>
            <a:endParaRPr lang="en-US" sz="5400" b="1">
              <a:latin typeface=".VnAvant" pitchFamily="34" charset="0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133600" y="2347913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n©u g¹ch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2514600" y="32004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023938" y="4829175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1676400" y="5715000"/>
            <a:ext cx="2362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flipH="1">
            <a:off x="6019800" y="2362200"/>
            <a:ext cx="228600" cy="8048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 flipH="1">
            <a:off x="4191000" y="4953000"/>
            <a:ext cx="228600" cy="8048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 flipH="1">
            <a:off x="4286250" y="4948238"/>
            <a:ext cx="228600" cy="804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3276600" y="1600200"/>
            <a:ext cx="228600" cy="762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 flipH="1">
            <a:off x="8610600" y="3276600"/>
            <a:ext cx="228600" cy="762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8" name="Oval 18"/>
          <p:cNvSpPr>
            <a:spLocks noChangeArrowheads="1"/>
          </p:cNvSpPr>
          <p:nvPr/>
        </p:nvSpPr>
        <p:spPr bwMode="auto">
          <a:xfrm>
            <a:off x="0" y="838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b="1" dirty="0">
                <a:latin typeface=".VnAvant" pitchFamily="34" charset="0"/>
              </a:rPr>
              <a:t>     </a:t>
            </a:r>
            <a:r>
              <a:rPr lang="en-US" b="1" dirty="0" err="1">
                <a:latin typeface=".VnAvant" pitchFamily="34" charset="0"/>
              </a:rPr>
              <a:t>Sau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hai</a:t>
            </a:r>
            <a:r>
              <a:rPr lang="en-US" b="1" dirty="0">
                <a:latin typeface=".VnAvant" pitchFamily="34" charset="0"/>
              </a:rPr>
              <a:t>, </a:t>
            </a:r>
            <a:r>
              <a:rPr lang="en-US" b="1" dirty="0" err="1">
                <a:latin typeface=".VnAvant" pitchFamily="34" charset="0"/>
              </a:rPr>
              <a:t>ba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n¨m</a:t>
            </a:r>
            <a:r>
              <a:rPr lang="en-US" b="1" dirty="0">
                <a:latin typeface=".VnAvant" pitchFamily="34" charset="0"/>
              </a:rPr>
              <a:t>, ®</a:t>
            </a:r>
            <a:r>
              <a:rPr lang="en-US" b="1" dirty="0" err="1">
                <a:latin typeface=".VnAvant" pitchFamily="34" charset="0"/>
              </a:rPr>
              <a:t>u«i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c«ng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trèng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lín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thµnh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mét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thø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xiªm</a:t>
            </a:r>
            <a:r>
              <a:rPr lang="en-US" b="1" dirty="0">
                <a:latin typeface=".VnAvant" pitchFamily="34" charset="0"/>
              </a:rPr>
              <a:t> ¸o </a:t>
            </a:r>
            <a:r>
              <a:rPr lang="en-US" b="1" dirty="0" err="1">
                <a:latin typeface=".VnAvant" pitchFamily="34" charset="0"/>
              </a:rPr>
              <a:t>rùc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rì</a:t>
            </a:r>
            <a:r>
              <a:rPr lang="en-US" b="1" dirty="0">
                <a:latin typeface=".VnAvant" pitchFamily="34" charset="0"/>
              </a:rPr>
              <a:t> s¾c </a:t>
            </a:r>
            <a:r>
              <a:rPr lang="en-US" b="1" dirty="0" err="1">
                <a:latin typeface=".VnAvant" pitchFamily="34" charset="0"/>
              </a:rPr>
              <a:t>mµu</a:t>
            </a:r>
            <a:r>
              <a:rPr lang="en-US" b="1" dirty="0">
                <a:latin typeface=".VnAvant" pitchFamily="34" charset="0"/>
              </a:rPr>
              <a:t>. </a:t>
            </a:r>
            <a:r>
              <a:rPr lang="en-US" b="1" dirty="0" err="1">
                <a:latin typeface=".VnAvant" pitchFamily="34" charset="0"/>
              </a:rPr>
              <a:t>Mçi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chiÕc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l«ng</a:t>
            </a:r>
            <a:r>
              <a:rPr lang="en-US" b="1" dirty="0">
                <a:latin typeface=".VnAvant" pitchFamily="34" charset="0"/>
              </a:rPr>
              <a:t> ®</a:t>
            </a:r>
            <a:r>
              <a:rPr lang="en-US" b="1" dirty="0" err="1">
                <a:latin typeface=".VnAvant" pitchFamily="34" charset="0"/>
              </a:rPr>
              <a:t>u«i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ãng</a:t>
            </a:r>
            <a:r>
              <a:rPr lang="en-US" b="1" dirty="0">
                <a:latin typeface=".VnAvant" pitchFamily="34" charset="0"/>
              </a:rPr>
              <a:t> ¸</a:t>
            </a:r>
            <a:r>
              <a:rPr lang="en-US" b="1" dirty="0" err="1">
                <a:latin typeface=".VnAvant" pitchFamily="34" charset="0"/>
              </a:rPr>
              <a:t>nh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mµu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xanh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sÉm</a:t>
            </a:r>
            <a:r>
              <a:rPr lang="en-US" b="1" dirty="0">
                <a:latin typeface=".VnAvant" pitchFamily="34" charset="0"/>
              </a:rPr>
              <a:t>, </a:t>
            </a:r>
            <a:r>
              <a:rPr lang="en-US" b="1" dirty="0" smtClean="0">
                <a:latin typeface=".VnAvant" pitchFamily="34" charset="0"/>
              </a:rPr>
              <a:t>®</a:t>
            </a:r>
            <a:r>
              <a:rPr lang="en-US" b="1" dirty="0" err="1" smtClean="0">
                <a:latin typeface=".VnAvant" pitchFamily="34" charset="0"/>
              </a:rPr>
              <a:t>ưîc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>
                <a:latin typeface=".VnAvant" pitchFamily="34" charset="0"/>
              </a:rPr>
              <a:t>t« ®</a:t>
            </a:r>
            <a:r>
              <a:rPr lang="en-US" b="1" dirty="0" err="1">
                <a:latin typeface=".VnAvant" pitchFamily="34" charset="0"/>
              </a:rPr>
              <a:t>iÓm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b»ng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nh÷ng</a:t>
            </a:r>
            <a:r>
              <a:rPr lang="en-US" b="1" dirty="0">
                <a:latin typeface=".VnAvant" pitchFamily="34" charset="0"/>
              </a:rPr>
              <a:t> ®</a:t>
            </a:r>
            <a:r>
              <a:rPr lang="en-US" b="1" dirty="0" err="1">
                <a:latin typeface=".VnAvant" pitchFamily="34" charset="0"/>
              </a:rPr>
              <a:t>èm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trßn</a:t>
            </a:r>
            <a:r>
              <a:rPr lang="en-US" b="1" dirty="0">
                <a:latin typeface=".VnAvant" pitchFamily="34" charset="0"/>
              </a:rPr>
              <a:t> ®ñ </a:t>
            </a:r>
            <a:r>
              <a:rPr lang="en-US" b="1" dirty="0" err="1">
                <a:latin typeface=".VnAvant" pitchFamily="34" charset="0"/>
              </a:rPr>
              <a:t>mµu</a:t>
            </a:r>
            <a:r>
              <a:rPr lang="en-US" b="1" dirty="0">
                <a:latin typeface=".VnAvant" pitchFamily="34" charset="0"/>
              </a:rPr>
              <a:t> s¾c. </a:t>
            </a:r>
            <a:r>
              <a:rPr lang="en-US" b="1" dirty="0" err="1">
                <a:latin typeface=".VnAvant" pitchFamily="34" charset="0"/>
              </a:rPr>
              <a:t>Khi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gi­¬ng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réng</a:t>
            </a:r>
            <a:r>
              <a:rPr lang="en-US" b="1" dirty="0">
                <a:latin typeface=".VnAvant" pitchFamily="34" charset="0"/>
              </a:rPr>
              <a:t>, ®</a:t>
            </a:r>
            <a:r>
              <a:rPr lang="en-US" b="1" dirty="0" err="1">
                <a:latin typeface=".VnAvant" pitchFamily="34" charset="0"/>
              </a:rPr>
              <a:t>u«i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xoÌ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trßn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nh</a:t>
            </a:r>
            <a:r>
              <a:rPr lang="en-US" b="1" dirty="0" smtClean="0">
                <a:latin typeface=".VnAvant" pitchFamily="34" charset="0"/>
              </a:rPr>
              <a:t>­ </a:t>
            </a:r>
            <a:r>
              <a:rPr lang="en-US" b="1" dirty="0" err="1">
                <a:latin typeface=".VnAvant" pitchFamily="34" charset="0"/>
              </a:rPr>
              <a:t>mét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c¸i</a:t>
            </a:r>
            <a:r>
              <a:rPr lang="en-US" b="1" dirty="0">
                <a:latin typeface=".VnAvant" pitchFamily="34" charset="0"/>
              </a:rPr>
              <a:t> qu¹t </a:t>
            </a:r>
            <a:r>
              <a:rPr lang="en-US" b="1" dirty="0" err="1">
                <a:latin typeface=".VnAvant" pitchFamily="34" charset="0"/>
              </a:rPr>
              <a:t>lín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cã</a:t>
            </a:r>
            <a:r>
              <a:rPr lang="en-US" b="1" dirty="0">
                <a:latin typeface=".VnAvant" pitchFamily="34" charset="0"/>
              </a:rPr>
              <a:t> ®</a:t>
            </a:r>
            <a:r>
              <a:rPr lang="en-US" b="1" dirty="0" err="1">
                <a:latin typeface=".VnAvant" pitchFamily="34" charset="0"/>
              </a:rPr>
              <a:t>Ýnh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hµng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tr¨m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viªn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ngäc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lãng</a:t>
            </a:r>
            <a:r>
              <a:rPr lang="en-US" b="1" dirty="0">
                <a:latin typeface=".VnAvant" pitchFamily="34" charset="0"/>
              </a:rPr>
              <a:t> </a:t>
            </a:r>
            <a:r>
              <a:rPr lang="en-US" b="1" dirty="0" err="1">
                <a:latin typeface=".VnAvant" pitchFamily="34" charset="0"/>
              </a:rPr>
              <a:t>l¸nh</a:t>
            </a:r>
            <a:r>
              <a:rPr lang="en-US" b="1" dirty="0">
                <a:latin typeface=".VnAvant" pitchFamily="34" charset="0"/>
              </a:rPr>
              <a:t>.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1752600" y="6686550"/>
            <a:ext cx="2743200" cy="190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576388" y="5943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-304800" y="1905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04800" y="2605088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7" name="Oval 13"/>
          <p:cNvSpPr>
            <a:spLocks noChangeArrowheads="1"/>
          </p:cNvSpPr>
          <p:nvPr/>
        </p:nvSpPr>
        <p:spPr bwMode="auto">
          <a:xfrm>
            <a:off x="304800" y="6096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H="1">
            <a:off x="4514850" y="19050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H="1">
            <a:off x="4876800" y="38862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H="1">
            <a:off x="4648200" y="59436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H="1">
            <a:off x="4724400" y="59436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H="1">
            <a:off x="1719263" y="1295400"/>
            <a:ext cx="228600" cy="685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2514600" y="5334000"/>
            <a:ext cx="228600" cy="685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g¹ch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4008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10200" y="1447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438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24800" y="3352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86000" y="57912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7239000" y="914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3352800" y="1981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7162800" y="28956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590800" y="5410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76200" y="914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0" y="28956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/>
              <a:t>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hoan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~PP332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6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81200" y="3890963"/>
            <a:ext cx="61642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FF3300"/>
                </a:solidFill>
                <a:latin typeface=".VnMystical" pitchFamily="34" charset="0"/>
              </a:rPr>
              <a:t>Chµo t¹m biÖt</a:t>
            </a:r>
            <a:r>
              <a:rPr lang="en-US" sz="8800" b="1">
                <a:solidFill>
                  <a:srgbClr val="FF3300"/>
                </a:solidFill>
              </a:rPr>
              <a:t> !</a:t>
            </a: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1"/>
                </p:tgtEl>
              </p:cMediaNode>
            </p:audio>
          </p:childTnLst>
        </p:cTn>
      </p:par>
    </p:tnLst>
    <p:bldLst>
      <p:bldP spid="43012" grpId="0"/>
      <p:bldP spid="43012" grpId="1"/>
      <p:bldP spid="430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066800"/>
            <a:ext cx="256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4" name="Picture 12" descr="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>
                <a:latin typeface=".VnAvant" pitchFamily="34" charset="0"/>
              </a:rPr>
              <a:t>Lóc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míi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chµo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êi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chó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bé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t¬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n©u</a:t>
            </a:r>
            <a:r>
              <a:rPr lang="en-US" sz="3200" b="1" dirty="0">
                <a:latin typeface=".VnAvant" pitchFamily="34" charset="0"/>
              </a:rPr>
              <a:t> g¹ch.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3246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Avant" pitchFamily="34" charset="0"/>
              </a:rPr>
              <a:t>         </a:t>
            </a:r>
            <a:r>
              <a:rPr lang="en-US" sz="4000" b="1" i="1">
                <a:solidFill>
                  <a:schemeClr val="accent2"/>
                </a:solidFill>
                <a:latin typeface=".VnArial Narrow" pitchFamily="34" charset="0"/>
              </a:rPr>
              <a:t>LuyÖn ®äc tiÕng, tõ khã: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0" y="1676400"/>
            <a:ext cx="94488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.VnAvant" pitchFamily="34" charset="0"/>
              </a:rPr>
              <a:t>- </a:t>
            </a:r>
            <a:r>
              <a:rPr lang="en-US" sz="4800" b="1" dirty="0" err="1" smtClean="0">
                <a:latin typeface=".VnAvant" pitchFamily="34" charset="0"/>
              </a:rPr>
              <a:t>n©u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>
                <a:latin typeface=".VnAvant" pitchFamily="34" charset="0"/>
              </a:rPr>
              <a:t>g¹ch,   </a:t>
            </a:r>
            <a:r>
              <a:rPr lang="en-US" sz="4800" b="1" dirty="0" err="1">
                <a:latin typeface=".VnAvant" pitchFamily="34" charset="0"/>
              </a:rPr>
              <a:t>rÎ</a:t>
            </a:r>
            <a:r>
              <a:rPr lang="en-US" sz="4800" b="1" dirty="0">
                <a:latin typeface=".VnAvant" pitchFamily="34" charset="0"/>
              </a:rPr>
              <a:t> qu¹t,   </a:t>
            </a:r>
            <a:r>
              <a:rPr lang="en-US" sz="4800" b="1" dirty="0" err="1">
                <a:latin typeface=".VnAvant" pitchFamily="34" charset="0"/>
              </a:rPr>
              <a:t>rùc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rì</a:t>
            </a:r>
            <a:r>
              <a:rPr lang="en-US" sz="4800" b="1" dirty="0">
                <a:latin typeface=".VnAvant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4800" b="1" dirty="0" err="1">
                <a:latin typeface=".VnAvant" pitchFamily="34" charset="0"/>
              </a:rPr>
              <a:t>lãng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l¸nh</a:t>
            </a:r>
            <a:endParaRPr lang="en-US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LuyÖn ®äc c©u: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3200" b="1" dirty="0" err="1">
                <a:latin typeface=".VnAvant" pitchFamily="34" charset="0"/>
              </a:rPr>
              <a:t>Lóc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míi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chµo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êi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chó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bé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t¬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n©u</a:t>
            </a:r>
            <a:r>
              <a:rPr lang="en-US" sz="3200" b="1" dirty="0">
                <a:latin typeface=".VnAvant" pitchFamily="34" charset="0"/>
              </a:rPr>
              <a:t> g¹ch.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vµi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®·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éng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t¸c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nhá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xÝu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h×nh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rÎ</a:t>
            </a:r>
            <a:r>
              <a:rPr lang="en-US" sz="3200" b="1" dirty="0">
                <a:latin typeface=".VnAvant" pitchFamily="34" charset="0"/>
              </a:rPr>
              <a:t> qu¹t.</a:t>
            </a:r>
            <a:br>
              <a:rPr lang="en-US" sz="3200" b="1" dirty="0">
                <a:latin typeface=".VnAvant" pitchFamily="34" charset="0"/>
              </a:rPr>
            </a:br>
            <a:r>
              <a:rPr lang="en-US" sz="3200" b="1" dirty="0">
                <a:latin typeface=".VnAvant" pitchFamily="34" charset="0"/>
              </a:rPr>
              <a:t>   </a:t>
            </a:r>
            <a:r>
              <a:rPr lang="en-US" sz="3200" b="1" dirty="0" err="1">
                <a:latin typeface=".VnAvant" pitchFamily="34" charset="0"/>
              </a:rPr>
              <a:t>Sau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hai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err="1">
                <a:latin typeface=".VnAvant" pitchFamily="34" charset="0"/>
              </a:rPr>
              <a:t>ba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n¨m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trèng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thµnh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mét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xiªm</a:t>
            </a:r>
            <a:r>
              <a:rPr lang="en-US" sz="3200" b="1" dirty="0">
                <a:latin typeface=".VnAvant" pitchFamily="34" charset="0"/>
              </a:rPr>
              <a:t> ¸o </a:t>
            </a:r>
            <a:r>
              <a:rPr lang="en-US" sz="3200" b="1" dirty="0" err="1">
                <a:latin typeface=".VnAvant" pitchFamily="34" charset="0"/>
              </a:rPr>
              <a:t>rùc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rì</a:t>
            </a:r>
            <a:r>
              <a:rPr lang="en-US" sz="3200" b="1" dirty="0">
                <a:latin typeface=".VnAvant" pitchFamily="34" charset="0"/>
              </a:rPr>
              <a:t> s¾c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. </a:t>
            </a:r>
            <a:r>
              <a:rPr lang="en-US" sz="3200" b="1" dirty="0" err="1">
                <a:latin typeface=".VnAvant" pitchFamily="34" charset="0"/>
              </a:rPr>
              <a:t>Mçi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chiÕc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l«ng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ãng</a:t>
            </a:r>
            <a:r>
              <a:rPr lang="en-US" sz="3200" b="1" dirty="0">
                <a:latin typeface=".VnAvant" pitchFamily="34" charset="0"/>
              </a:rPr>
              <a:t> ¸</a:t>
            </a:r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xanh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sÉm</a:t>
            </a:r>
            <a:r>
              <a:rPr lang="en-US" sz="3200" b="1" dirty="0">
                <a:latin typeface=".VnAvant" pitchFamily="34" charset="0"/>
              </a:rPr>
              <a:t>, </a:t>
            </a:r>
            <a:r>
              <a:rPr lang="en-US" sz="3200" b="1" dirty="0" smtClean="0">
                <a:latin typeface=".VnAvant" pitchFamily="34" charset="0"/>
              </a:rPr>
              <a:t>®­</a:t>
            </a:r>
            <a:r>
              <a:rPr lang="en-US" sz="3200" b="1" dirty="0" err="1" smtClean="0">
                <a:latin typeface=".VnAvant" pitchFamily="34" charset="0"/>
              </a:rPr>
              <a:t>îc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t« ®</a:t>
            </a:r>
            <a:r>
              <a:rPr lang="en-US" sz="3200" b="1" dirty="0" err="1">
                <a:latin typeface=".VnAvant" pitchFamily="34" charset="0"/>
              </a:rPr>
              <a:t>iÓm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b»ng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nh÷ng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®ñ </a:t>
            </a:r>
            <a:r>
              <a:rPr lang="en-US" sz="3200" b="1" dirty="0" err="1">
                <a:latin typeface=".VnAvant" pitchFamily="34" charset="0"/>
              </a:rPr>
              <a:t>mµu</a:t>
            </a:r>
            <a:r>
              <a:rPr lang="en-US" sz="3200" b="1" dirty="0">
                <a:latin typeface=".VnAvant" pitchFamily="34" charset="0"/>
              </a:rPr>
              <a:t> s¾c. </a:t>
            </a:r>
            <a:r>
              <a:rPr lang="en-US" sz="3200" b="1" dirty="0" err="1">
                <a:latin typeface=".VnAvant" pitchFamily="34" charset="0"/>
              </a:rPr>
              <a:t>Khi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gi­¬ng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réng</a:t>
            </a:r>
            <a:r>
              <a:rPr lang="en-US" sz="3200" b="1" dirty="0">
                <a:latin typeface=".VnAvant" pitchFamily="34" charset="0"/>
              </a:rPr>
              <a:t>, ®</a:t>
            </a:r>
            <a:r>
              <a:rPr lang="en-US" sz="3200" b="1" dirty="0" err="1">
                <a:latin typeface=".VnAvant" pitchFamily="34" charset="0"/>
              </a:rPr>
              <a:t>u«i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xoÌ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trßn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­ </a:t>
            </a:r>
            <a:r>
              <a:rPr lang="en-US" sz="3200" b="1" dirty="0" err="1" smtClean="0">
                <a:latin typeface=".VnAvant" pitchFamily="34" charset="0"/>
              </a:rPr>
              <a:t>mét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qu¹t </a:t>
            </a:r>
            <a:r>
              <a:rPr lang="en-US" sz="3200" b="1" dirty="0" err="1">
                <a:latin typeface=".VnAvant" pitchFamily="34" charset="0"/>
              </a:rPr>
              <a:t>lín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cã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Ýnh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hµng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viªn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ngäc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lãng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l¸nh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124200" y="13964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n©u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g¹ch </a:t>
            </a:r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3429000" y="19812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685800" y="2387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rÎ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0" y="5816025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lãng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l¸nh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4648200" y="33776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rùc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rì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1143000" y="2971800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64"/>
          <p:cNvSpPr>
            <a:spLocks noChangeShapeType="1"/>
          </p:cNvSpPr>
          <p:nvPr/>
        </p:nvSpPr>
        <p:spPr bwMode="auto">
          <a:xfrm>
            <a:off x="304800" y="6400800"/>
            <a:ext cx="1905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10200" y="1447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2438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24800" y="3352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09800" y="58674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62" grpId="0" animBg="1"/>
      <p:bldP spid="72763" grpId="0"/>
      <p:bldP spid="72765" grpId="0"/>
      <p:bldP spid="72766" grpId="0"/>
      <p:bldP spid="72767" grpId="0" animBg="1"/>
      <p:bldP spid="7276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3916362"/>
          </a:xfrm>
        </p:spPr>
        <p:txBody>
          <a:bodyPr/>
          <a:lstStyle/>
          <a:p>
            <a:pPr algn="l"/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g¹ch.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219200" y="19050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7" y="533400"/>
            <a:ext cx="8805863" cy="36576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.VnAvant" pitchFamily="34" charset="0"/>
              </a:rPr>
              <a:t>Sau vµi giê, c«ng ®· cã ®éng t¸c xoÌ c¸i ®u«i nhá xÝu thµnh h×nh rÎ qu¹t.</a:t>
            </a:r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 flipH="1">
            <a:off x="3657600" y="2057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1710070" y="2844205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48cab5feb5b22529dc8ced347a612e1f33c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559</Words>
  <Application>Microsoft Office PowerPoint</Application>
  <PresentationFormat>On-screen Show (4:3)</PresentationFormat>
  <Paragraphs>73</Paragraphs>
  <Slides>19</Slides>
  <Notes>16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Clip</vt:lpstr>
      <vt:lpstr>Slide 1</vt:lpstr>
      <vt:lpstr>Slide 2</vt:lpstr>
      <vt:lpstr>Slide 3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Slide 5</vt:lpstr>
      <vt:lpstr>Slide 6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Lóc míi chµo ®êi, chó c«ng nhá chØ cã bé l«ng t¬ mµu n©u g¹ch.</vt:lpstr>
      <vt:lpstr>Sau vµi giê, c«ng ®· cã ®éng t¸c xoÌ c¸i ®u«i nhá xÝu thµnh h×nh rÎ qu¹t.</vt:lpstr>
      <vt:lpstr>Sau hai, ba n¨m, ®u«i c«ng trèng lín thµnh mét thø xiªm ¸o rùc rì s¾c mµu.</vt:lpstr>
      <vt:lpstr>Khi gi­¬ng réng, ®u«i xoÌ trßn nh­ mét c¸i qu¹t lín cã ®Ýnh hµng tr¨m viªn ngäc lãng l¸nh.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Slide 13</vt:lpstr>
      <vt:lpstr>Slide 14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    Lóc míi chµo ®êi, chó c«ng nhá chØ cã bé l«ng t¬ mµu n©u g¹ch. Sau vµi giê, c«ng ®· cã ®éng t¸c xoÌ c¸i ®u«i nhá xÝu thµnh h×nh rÎ qu¹t. </vt:lpstr>
      <vt:lpstr>     Sau hai, ba n¨m, ®u«i c«ng trèng lín thµnh mét thø xiªm ¸o rùc rì s¾c mµu. Mçi chiÕc l«ng ®u«i ãng ¸nh mµu xanh sÉm, ®ưîc t« ®iÓm b»ng nh÷ng ®èm trßn ®ñ mµu s¾c. Khi gi­¬ng réng, ®u«i xoÌ trßn nh­ mét c¸i qu¹t lín cã ®Ýnh hµng tr¨m viªn ngäc lãng l¸nh.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®­îc t« ®iÓm b»ng nh÷ng ®èm trßn ®ñ mµu s¾c. Khi gi­¬ng réng, ®u«i xoÌ trßn nh­ mét c¸i qu¹t lín cã ®Ýnh hµng tr¨m viªn ngäc lãng l¸nh.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HP</cp:lastModifiedBy>
  <cp:revision>80</cp:revision>
  <dcterms:created xsi:type="dcterms:W3CDTF">2007-10-06T05:31:41Z</dcterms:created>
  <dcterms:modified xsi:type="dcterms:W3CDTF">2017-03-31T02:02:18Z</dcterms:modified>
</cp:coreProperties>
</file>